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6246AA-4169-C91C-841F-93CF1F76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167617-F233-8F1A-DFBF-43778C3FF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1C96A6-8ACE-5FDB-1000-95A18F67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986A7D-E835-C348-5FCC-F5239308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780A23-6BF0-4E87-F51D-995CFB3F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50A7D-8C94-EF86-1070-FF4F77D8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EA2111-0A57-B634-5325-491B10217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E3BEB-2706-8B04-9D5C-43D845B1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45A382-B174-A3B8-33B5-0C23ED16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C5563E-7DD0-87A6-DAD6-FC162104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82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392738-6B46-B471-0FF9-754101DD3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AE624-AC9C-B181-646D-1BDDBAD42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B44DA0-6A23-C842-A19A-65665248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76939-6706-45CC-A456-40E818D1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C13A1-CF55-E4C2-F6C9-101E91CB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83FA8-5661-6239-7E4D-A3B53440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AD6B33-E918-0612-F49D-FECA1C71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8FC63-02E7-16DC-9511-449D1283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C0517A-71F0-9127-5ED4-C918AA14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FEF846-500D-0E68-90F4-89ACC3C3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9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2B1A5-94FE-3F50-6F5D-606496FE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DA1CA1-FFCF-8AD9-B454-D9ED3E54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3ED85A-16FB-4EF2-B97A-B221A32C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3DF419-43E5-059A-2663-AB5C311D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400E4-762C-0AD0-D09B-A0448A4E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0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E25CB-CE4A-1F4F-B104-1914CA69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3F6D0C-237F-F9C3-1ADB-FE0784832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BD5F33-AC4F-E52D-F732-5BFB175BC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DF5AC3-8187-0C0C-AF34-32A3E33A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D57CE2-83DD-892E-65DD-B0A9AA5A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045F9E-1B60-65C5-A313-E6B9A73D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8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48797-FF82-8625-B85A-12DD7A64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CA630-6D11-0317-E658-59A8DF71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D07DDB-81A0-00A3-9731-C0A8ED3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9EE2CB-54B2-8F26-815D-F091E59F7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8FE8C11-829A-7820-E175-AAFA0EE6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4DD0281-85B8-7F5A-A45F-E04940BE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50426B-1A45-8141-EB1C-452F93D8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D632AB-B53A-417C-54E4-861EED52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2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DDFFC-88E2-1690-ADB1-019B6A37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14AFAE-B6B5-C9EA-7FE7-5803B8D7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ACE6E5-39B1-C860-361A-5DA84E4E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F60B-D19C-B160-2F0A-AF41E719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628ED3-159A-C22D-843E-19B16CB6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5404A9-3496-17FC-41D6-4A2B3D1F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582319-1D13-8EAB-AF95-E2836E2B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F4BB5-54A4-CD5F-7F0E-5079C6F2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717E07-C14C-7B95-E02E-79C04CFA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458664-CD86-EBFB-FD24-FA83E46C7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855951-8A0A-824B-159B-7D91F721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1EB665-3278-55CA-16AB-AAAD07D8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73C0CB-38EB-4EF3-8A53-D3B78D06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2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6432D-9481-20F8-AC68-D4D12490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A54B9C-CA67-7EB7-4D0F-997AA2048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EA2D94-3BE1-7036-0D21-E9EBCCA4D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60358A-8CCD-B227-0251-71F922E9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163612-E7A6-080A-21B7-A430596C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03F7DB-8187-BFA3-384B-1A5A0F02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5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49C13B4-143B-69AB-CFC8-FA61A531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BDE8F6-BBA6-7202-23D6-C2D9BACA6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4C701B-5B6D-9D4C-6940-B8C6EB917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31D780-68AC-675B-637F-8BDE4E11E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F2AC7D-5B60-9774-1711-6C42B2C25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7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B9FCE-CA6F-423F-2A82-253E52DD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82290" cy="579938"/>
          </a:xfrm>
        </p:spPr>
        <p:txBody>
          <a:bodyPr/>
          <a:lstStyle/>
          <a:p>
            <a:pPr algn="l"/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Application Products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AAD3B13-A0BC-0F88-B71A-5BF46E108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787" y="1129192"/>
            <a:ext cx="5940425" cy="2599660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617ED-7B83-AEAD-922E-56082911A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2"/>
            <a:ext cx="3932237" cy="4739796"/>
          </a:xfrm>
        </p:spPr>
        <p:txBody>
          <a:bodyPr/>
          <a:lstStyle/>
          <a:p>
            <a:pPr algn="l">
              <a:buNone/>
            </a:pPr>
            <a:r>
              <a:rPr lang="en-US" altLang="zh-CN" b="0" i="0" dirty="0">
                <a:effectLst/>
                <a:latin typeface="Inter"/>
              </a:rPr>
              <a:t>Springs are crucial components that provide support for mattresses. Individual springs are placed into bags made of non - woven fabric, and then these bagged springs are arranged and connected together by machine or manually to form a spring mattress core.</a:t>
            </a: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br>
              <a:rPr lang="en-US" altLang="zh-CN" dirty="0"/>
            </a:br>
            <a:r>
              <a:rPr lang="en-US" altLang="zh-CN" b="0" i="0" dirty="0">
                <a:effectLst/>
                <a:latin typeface="Inter"/>
              </a:rPr>
              <a:t>The "UNISN" hot - melt adhesive for mattresses is mainly used to tightly connect components such as the mattress fabric with the internal spring bags and between spring bags.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7AC2ADB-AA53-66A7-D85A-044DCD35D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343FCD-BE1B-20E3-4A44-BA0212EC0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7" y="3794166"/>
            <a:ext cx="2945761" cy="29412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CBA9EA-632C-42E9-559E-35A557662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51" y="3794166"/>
            <a:ext cx="2945761" cy="29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1DA1-F629-6D4C-5597-8414F8F9B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55719-5F0E-198F-F955-3BBD2564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158243" cy="579938"/>
          </a:xfrm>
        </p:spPr>
        <p:txBody>
          <a:bodyPr>
            <a:normAutofit/>
          </a:bodyPr>
          <a:lstStyle/>
          <a:p>
            <a:pPr algn="l"/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Application Equipment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49F8861-AFF0-4469-2EE2-0EE453B8C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5844" y="1129193"/>
            <a:ext cx="3959159" cy="3151862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2AE709-114A-038A-03B9-77AF321A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2"/>
            <a:ext cx="6362596" cy="473979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Hot - melt Adhesive Coating Machine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This equipment first heats and melts solid hot - melt adhesive into a liquid state, and then uses a pressure device to transport the liquid hot - melt adhesive to the coating head.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Glue Sprayer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atomizes the glue using compressed air and evenly sprays it onto the surface of the mattress fabric or spring bags through a spray gun. Then, the materials are quickly bonded by pressing them together.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Roll Coater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The rotating roller evenly transfers the glue onto the mattress fabric. After that, the fabric coated with glue is pressed against the spring bags for bonding.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Laminator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Its main function is to accurately bond the mattress fabric coated with glue and the spring bags, and apply a certain pressure to make them tightly combined.</a:t>
            </a:r>
          </a:p>
          <a:p>
            <a:pPr algn="l"/>
            <a:endParaRPr lang="en-US" altLang="zh-CN" dirty="0">
              <a:latin typeface="Inter"/>
            </a:endParaRPr>
          </a:p>
          <a:p>
            <a:r>
              <a:rPr lang="en-US" altLang="zh-CN" b="0" i="0" dirty="0">
                <a:effectLst/>
                <a:latin typeface="Inter"/>
              </a:rPr>
              <a:t>Spray - bonding between non - woven fabric spring bags.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1A8B552-D7BE-A045-BDB1-CFCD6CE57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5D72AA8-0F3C-ADD3-FD2B-CA6F69FB2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498" y="4488396"/>
            <a:ext cx="3947849" cy="22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7B81D-25D9-9AD8-1665-9AA083672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D1293C-45E5-0F72-52EC-7572EECD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428903" cy="579938"/>
          </a:xfrm>
        </p:spPr>
        <p:txBody>
          <a:bodyPr>
            <a:normAutofit/>
          </a:bodyPr>
          <a:lstStyle/>
          <a:p>
            <a:pPr algn="l"/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Why Choose UNISN Hot - melt Adhesive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212A2CD-E7A3-2845-A435-EEFF4256A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3222" y="1129192"/>
            <a:ext cx="2596882" cy="2529296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29DE30-2F4D-CA58-2535-F1E5CC31C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1"/>
            <a:ext cx="7727342" cy="556255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Fast Melting Speed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can transform from a solid state to a liquid state in a relatively short time, allowing it to be used quickly and improving production efficiency.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Good Fluidity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can be quickly and evenly coated on the surface of the adherend and fit well, ensuring the integrity of the bond.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Fast Curing Speed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enables the adherends to be fixed quickly, greatly shortening the production cycle.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High Bonding Strength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has good bonding performance with a variety of materials, ensuring that the bonded objects will not easily fall off or separate.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Good Anti - brittleness Property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Under the long - term influence of external forces during the use of the mattress, it can maintain good flexibility and bonding strength, and is not prone to brittle fracture or glue - off.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Good High - Temperature Resistance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In a certain high - temperature environment, it can still maintain good bonding strength and stability, making it suitable for high - temperature environments.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Environmentally Friendly and Harmless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is made from environmentally friendly raw materials, causing no pollution to human health and the environment. It can be widely used in fields with high environmental requirements.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Low Odor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can avoid the emission of pungent or unpleasant odors, which is user - friendly for product users.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40FF76-93D3-9FB7-EF7A-70091FF3A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3222" y="3705160"/>
            <a:ext cx="2596882" cy="31022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1D2050-A3A5-216B-DB40-94F974E8F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98D0E-D0E8-41EE-7A1F-C3BF8DB43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E72470-D92C-F8FD-A0E4-FA3372A8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81054" cy="579938"/>
          </a:xfrm>
        </p:spPr>
        <p:txBody>
          <a:bodyPr>
            <a:normAutofit/>
          </a:bodyPr>
          <a:lstStyle/>
          <a:p>
            <a:pPr algn="l"/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Usage Methods and Precautions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F09BE74-39CD-2D1D-91E4-C6794946A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1645" y="1129192"/>
            <a:ext cx="2937364" cy="2439343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C94E40-1E3E-48F8-9BBF-1DFECC1E8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1"/>
            <a:ext cx="7888575" cy="5467989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Open Time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10 - 20 seconds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Operating Temperature Settings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Glue melting tank: [temperature value not specified in the original, you can check and fill in accurately]; Hose and spray gun: 150 - 180°C. 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Inter"/>
              </a:rPr>
              <a:t>Note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In cold environments, the hot - melt adhesive dissipates heat quickly, and the operating temperature of the hot - melt adhesive needs to be increased by at least 5°C.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b="0" i="0" dirty="0">
                <a:effectLst/>
                <a:latin typeface="Inter"/>
              </a:rPr>
              <a:t>In addition, note the following: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Pre - heat the glue - melting device for about 2 hours first.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Control the amount of glue added according to the production volume to prevent over - heating due to incomplete consumption over a long period, which may cause the glue to age and affect its adhesion. Also, avoid insufficient consumables, which may affect glue spraying.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After replenishing consumables, reseal the packaging bag and cover the glue - melting tank to prevent impurities from mixing in and blocking the hose and spray gun.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The use place should be well - ventilated and kept away from open flames.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Since the glue - melting tank and the glue - spraying system are at high temperatures, safety protective equipment must be worn during operation to prevent burns.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Avoid contact between the melted glue and parts such as eyes and skin.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If the melted glue comes into contact with the skin, immediately immerse the affected skin in cold water and rinse for at least 10 minutes. Seek medical treatment in a timely manner after cooling.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5B807E-A00C-1AA5-1CD1-72C7B4B2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01BA-5427-570F-0F4C-E0136AC6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A450F-396C-C1BE-CBCC-DA2FF511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993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内容占位符 11">
            <a:extLst>
              <a:ext uri="{FF2B5EF4-FFF2-40B4-BE49-F238E27FC236}">
                <a16:creationId xmlns:a16="http://schemas.microsoft.com/office/drawing/2014/main" id="{AA7A8D63-7B13-8505-F88F-FEDD1D40E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921953"/>
              </p:ext>
            </p:extLst>
          </p:nvPr>
        </p:nvGraphicFramePr>
        <p:xfrm>
          <a:off x="839787" y="1183806"/>
          <a:ext cx="10728294" cy="510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77">
                  <a:extLst>
                    <a:ext uri="{9D8B030D-6E8A-4147-A177-3AD203B41FA5}">
                      <a16:colId xmlns:a16="http://schemas.microsoft.com/office/drawing/2014/main" val="3028741988"/>
                    </a:ext>
                  </a:extLst>
                </a:gridCol>
                <a:gridCol w="3728852">
                  <a:extLst>
                    <a:ext uri="{9D8B030D-6E8A-4147-A177-3AD203B41FA5}">
                      <a16:colId xmlns:a16="http://schemas.microsoft.com/office/drawing/2014/main" val="1809853177"/>
                    </a:ext>
                  </a:extLst>
                </a:gridCol>
                <a:gridCol w="4140065">
                  <a:extLst>
                    <a:ext uri="{9D8B030D-6E8A-4147-A177-3AD203B41FA5}">
                      <a16:colId xmlns:a16="http://schemas.microsoft.com/office/drawing/2014/main" val="898014796"/>
                    </a:ext>
                  </a:extLst>
                </a:gridCol>
              </a:tblGrid>
              <a:tr h="567392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Anomaly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 Analysis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17810052"/>
                  </a:ext>
                </a:extLst>
              </a:tr>
              <a:tr h="567392"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Brittle Glue Fracture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issues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 the product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218237134"/>
                  </a:ext>
                </a:extLst>
              </a:tr>
              <a:tr h="567392"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Atomization Effect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temperature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Appropriately increase the temperature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751838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product compatibility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 the product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964804830"/>
                  </a:ext>
                </a:extLst>
              </a:tr>
              <a:tr h="567392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- temperature Separation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softening point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the softening point of the product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801166222"/>
                  </a:ext>
                </a:extLst>
              </a:tr>
              <a:tr h="567392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Yellowing / Carbonization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temperature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Adjust it appropriately to a suitable temperature.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74211"/>
                  </a:ext>
                </a:extLst>
              </a:tr>
              <a:tr h="567392">
                <a:tc>
                  <a:txBody>
                    <a:bodyPr/>
                    <a:lstStyle/>
                    <a:p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anti - aging performance of the product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 the anti - aging formula of the product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682429833"/>
                  </a:ext>
                </a:extLst>
              </a:tr>
              <a:tr h="567392"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Unstable Glue Spraying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issues, blockage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the equipment pressure system and glue - spraying system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431540473"/>
                  </a:ext>
                </a:extLst>
              </a:tr>
              <a:tr h="553167">
                <a:tc>
                  <a:txBody>
                    <a:bodyPr/>
                    <a:lstStyle/>
                    <a:p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Uneven product melting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 the product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528957160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D04BC028-F09E-14E2-7D44-3A8928DC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AF99D60A-2262-559A-552C-DF6EB849B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675" y="4096473"/>
            <a:ext cx="8510649" cy="2523507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Sichuan UNISN New Material Technology Co., Ltd.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Office Address: Room 806, Building 5, China Railway West City Business District, Qingyang District, Chengdu,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Sichuan Province, 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Tel: +86 028-81726336            Fax: +86 028-81766336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Mobile: +86 138 8208 4297     Email: unisn@foxmail.com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526134-E37B-2D73-5F82-A89E4CF88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19" y="2675318"/>
            <a:ext cx="6282991" cy="11866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240FEB4-6FCE-5713-03C5-83C94EC98DE7}"/>
              </a:ext>
            </a:extLst>
          </p:cNvPr>
          <p:cNvSpPr txBox="1"/>
          <p:nvPr/>
        </p:nvSpPr>
        <p:spPr>
          <a:xfrm>
            <a:off x="1564338" y="1609825"/>
            <a:ext cx="872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931</Words>
  <Application>Microsoft Office PowerPoint</Application>
  <PresentationFormat>宽屏</PresentationFormat>
  <Paragraphs>66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Inter</vt:lpstr>
      <vt:lpstr>等线</vt:lpstr>
      <vt:lpstr>等线 Light</vt:lpstr>
      <vt:lpstr>Arial</vt:lpstr>
      <vt:lpstr>Office 主题​​</vt:lpstr>
      <vt:lpstr>Application Products</vt:lpstr>
      <vt:lpstr>Application Equipment</vt:lpstr>
      <vt:lpstr>Why Choose UNISN Hot - melt Adhesive</vt:lpstr>
      <vt:lpstr>Usage Methods and Precautions</vt:lpstr>
      <vt:lpstr>FAQ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Yu</dc:creator>
  <cp:lastModifiedBy>James Yu</cp:lastModifiedBy>
  <cp:revision>45</cp:revision>
  <dcterms:created xsi:type="dcterms:W3CDTF">2025-04-09T02:28:45Z</dcterms:created>
  <dcterms:modified xsi:type="dcterms:W3CDTF">2025-04-10T03:56:08Z</dcterms:modified>
</cp:coreProperties>
</file>